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2" r:id="rId3"/>
    <p:sldId id="271" r:id="rId4"/>
    <p:sldId id="270" r:id="rId5"/>
    <p:sldId id="260" r:id="rId6"/>
    <p:sldId id="261" r:id="rId7"/>
    <p:sldId id="265" r:id="rId8"/>
    <p:sldId id="259" r:id="rId9"/>
    <p:sldId id="262" r:id="rId10"/>
    <p:sldId id="266" r:id="rId11"/>
    <p:sldId id="267" r:id="rId12"/>
    <p:sldId id="264" r:id="rId13"/>
    <p:sldId id="268" r:id="rId14"/>
    <p:sldId id="269" r:id="rId15"/>
    <p:sldId id="257" r:id="rId16"/>
    <p:sldId id="25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6" autoAdjust="0"/>
    <p:restoredTop sz="94660"/>
  </p:normalViewPr>
  <p:slideViewPr>
    <p:cSldViewPr snapToGrid="0">
      <p:cViewPr varScale="1">
        <p:scale>
          <a:sx n="95" d="100"/>
          <a:sy n="95" d="100"/>
        </p:scale>
        <p:origin x="9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8693-22D9-45E1-ADD2-DC95B75A1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06289-5103-4513-93A6-F1066E6B1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DF5E-996B-429D-8D97-C0DE3FD3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D2B96-01A7-4E9B-B23F-ECA19BD9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AB9A5-3426-482E-BF46-811828AD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8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4C38-74BD-4BB2-91BD-72DC5124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AF5F6-ABAD-4BC4-A3A7-224E363EB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ED5A-4BE9-425F-977C-14CAFD34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33D4D-3E1A-4574-9F7A-B096BBF1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D7BE0-83CF-4A78-B331-83446206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9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E1871-CB8C-4B03-87DB-F26B46FAB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BC09D0-72FC-49B7-B557-412BA03D6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A3CFC-EFBD-4133-8CB0-84532AA1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6F483-1416-4667-9BE7-ED12E9C1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867D7-5E97-4F4A-95B7-650E7545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B158-AA7C-47D9-9EBC-06870FD8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B44EE-E3FF-492C-97F0-A4055DE07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EB279-8A5E-44EF-8208-EA94525F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7092D-AD1E-4DB6-88DE-D010276A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E263A-C06D-40BA-8069-75EE4DF8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2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D150-9B9F-4174-8C09-AE976544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E352F-7866-498C-AD85-7610538A1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FF947-E2E9-46AF-A0E6-ECCEB3E7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46811-6C16-4D2F-A08C-6574DB6F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6B101-7841-4C55-A216-D0D4CE78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0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35D0-A184-45F2-A547-60DF1E45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6B06-0A14-4461-BBA2-D55C6B2BA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3CEEB-89FB-4A72-B1F4-9D19BB6B8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8B83C-FBA8-4FCB-B375-F14282DC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8931D-EA39-40A2-9142-F308073C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4E43C-D967-4AC5-BAB7-8127214E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1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3901-C7A7-4048-B0D6-E74E5D037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947C5-E29B-44D3-A3E5-60020909F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F78E4-DC53-467F-9774-E0AAFF858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67A33-EF18-4EAD-BEDB-34B443E39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5D520-A7A9-4E0B-878A-CE0E9A4AD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DC3AC-90B2-406B-8522-D049D0F7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E1F7BC-2635-49D7-BBED-F76C8B736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559601-BB00-445F-AE8E-AA910782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5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0EAE-6466-4EF0-A92F-2E9AB323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98352-132B-4139-8617-1083D81D0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3F20D-F930-485E-B391-20818887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99FCB-6F20-4939-A927-29112F6F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1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236E-EEBB-4C60-88EC-804507A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3C993-A1BB-4D56-849C-25D07287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DF36D-D21C-48FD-8AEC-F0AE460A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9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083F-66A9-42AF-A2BE-D43343F1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08ACB-977C-4A42-8B34-F28D488F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D3C7A-65A5-4EFD-AACF-C9BD64AE5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46017-5E70-4F35-A7DF-69020D1B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4A0CF-691D-4E1F-A3C8-9A893558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5CF31-4B0D-4455-84E2-671E2254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653A-712B-4C17-A1FE-73DC5200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B6975-226A-4629-80C6-B93FD8D57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56E76-98DB-4755-A896-4B00119D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943DF-357A-4234-BA39-C0EDCCEE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4037E-22A6-4A64-ACF0-36A83581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FBBCE-D9CB-4A53-A5E8-51B57C32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2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AFA1D-4859-4DD2-B781-DE4AAFBE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CD6AB-7A2E-403C-B259-28477D39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65270-1613-438F-87D1-CE1357AF7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D810B-09A2-4C30-8BD2-910E193F161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11616-54D5-4233-84C9-1A0F3AC81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E711D-4B27-4838-98DB-11FB49C95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17D5-A171-4BE4-A3A5-27A845C1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6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field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96882F2-9DF3-4C13-B3A1-7363DAA0B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8" b="12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A01F1-F497-45C1-934A-134B9789647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BC Cranberry Research Farm Update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411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assy field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3159D0C-7A38-48B6-8BB3-0BF7A10A0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1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703028FA-F7CD-45EE-8E32-95B8F2A6B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88" b="45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1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C1CDB-B3CC-43AD-93CE-B8DED8C38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2" r="11741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Picture 5" descr="A hand picking apples from a bush&#10;&#10;Description automatically generated with low confidence">
            <a:extLst>
              <a:ext uri="{FF2B5EF4-FFF2-40B4-BE49-F238E27FC236}">
                <a16:creationId xmlns:a16="http://schemas.microsoft.com/office/drawing/2014/main" id="{39E1EBBE-4B0E-4FEC-89CC-5ECB0E7E2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6" r="3018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hand holding a red cherry&#10;&#10;Description automatically generated with low confidence">
            <a:extLst>
              <a:ext uri="{FF2B5EF4-FFF2-40B4-BE49-F238E27FC236}">
                <a16:creationId xmlns:a16="http://schemas.microsoft.com/office/drawing/2014/main" id="{7FFB1477-9FD9-424B-A230-E676E62FD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50" r="7059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7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frog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275F6E85-B6A9-4B2B-945D-8E8987E62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46" b="196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17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een fish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73D3E585-E20A-49FE-A18A-3F6B8DFB1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3" b="251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1F469-16A2-4DAF-81AA-2889C7113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02" b="8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0DD29-F921-4D8A-9ADD-8CB30922A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9" b="167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6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field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96882F2-9DF3-4C13-B3A1-7363DAA0B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8" b="12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A01F1-F497-45C1-934A-134B9789647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90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158B1-881D-40D0-B3D1-35B88190D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51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1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4A6AA-7101-4078-BF81-98960F409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9" r="-1" b="1773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9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11E2F-15FE-48BA-B101-760FBAEF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88" b="1034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6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5293A-1162-458F-A43B-658875E7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0C5E8-800D-4147-ABEC-E226AA52C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3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4AEB2-5F60-4E31-9AFC-2CB9A42F3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6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182DC-6C40-47B0-BCD1-CD0D78408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4" b="9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24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7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E8DEB-466A-4F1B-B5D1-0CDF5CA0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5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Elsby, Miranda</dc:creator>
  <cp:lastModifiedBy>Elsby, Miranda</cp:lastModifiedBy>
  <cp:revision>2</cp:revision>
  <dcterms:created xsi:type="dcterms:W3CDTF">2022-02-15T20:06:22Z</dcterms:created>
  <dcterms:modified xsi:type="dcterms:W3CDTF">2022-02-15T20:35:24Z</dcterms:modified>
</cp:coreProperties>
</file>